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01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64" r:id="rId17"/>
    <p:sldId id="265" r:id="rId18"/>
    <p:sldId id="26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7" r:id="rId42"/>
    <p:sldId id="296" r:id="rId43"/>
    <p:sldId id="299" r:id="rId44"/>
    <p:sldId id="298" r:id="rId45"/>
    <p:sldId id="300" r:id="rId4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FCFC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148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907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3836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3419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426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9829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8097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2572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045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311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22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877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504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492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445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341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147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01CFA34-67C7-4676-81B3-B69024238564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EDA51-08F1-44DC-BD42-BC9F02B047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6312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036621" y="906087"/>
            <a:ext cx="7830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Creación y </a:t>
            </a:r>
            <a:r>
              <a:rPr lang="es-CO" sz="4800" dirty="0" smtClean="0"/>
              <a:t>conexión</a:t>
            </a:r>
            <a:r>
              <a:rPr lang="en-US" sz="4800" dirty="0" smtClean="0"/>
              <a:t> de S3, Lambda y DynamoDB</a:t>
            </a:r>
            <a:endParaRPr lang="es-CO" sz="4800" dirty="0" smtClean="0"/>
          </a:p>
        </p:txBody>
      </p:sp>
      <p:sp>
        <p:nvSpPr>
          <p:cNvPr id="7" name="CuadroTexto 6"/>
          <p:cNvSpPr txBox="1"/>
          <p:nvPr/>
        </p:nvSpPr>
        <p:spPr>
          <a:xfrm>
            <a:off x="9451574" y="5657671"/>
            <a:ext cx="2980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ADSI </a:t>
            </a:r>
            <a:r>
              <a:rPr lang="en-US" dirty="0" smtClean="0"/>
              <a:t>– </a:t>
            </a:r>
            <a:r>
              <a:rPr lang="es-CO" dirty="0" smtClean="0"/>
              <a:t>2236347</a:t>
            </a:r>
          </a:p>
          <a:p>
            <a:r>
              <a:rPr lang="es-CO" dirty="0" smtClean="0"/>
              <a:t>SENA</a:t>
            </a:r>
          </a:p>
          <a:p>
            <a:r>
              <a:rPr lang="en-US" dirty="0" smtClean="0"/>
              <a:t>Armenia – Quind</a:t>
            </a:r>
            <a:r>
              <a:rPr lang="es-CO" dirty="0" smtClean="0"/>
              <a:t>ío</a:t>
            </a:r>
            <a:endParaRPr lang="en-US" dirty="0" smtClean="0"/>
          </a:p>
          <a:p>
            <a:r>
              <a:rPr lang="en-US" dirty="0" smtClean="0"/>
              <a:t>27/08/2021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452257" y="3543489"/>
            <a:ext cx="699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 smtClean="0"/>
              <a:t>Alejandro Giraldo Herrera 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72167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57446" y="407324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Buscar</a:t>
            </a:r>
            <a:r>
              <a:rPr lang="en-US" dirty="0" smtClean="0"/>
              <a:t> DynamoDB y/o </a:t>
            </a:r>
            <a:r>
              <a:rPr lang="en-US" dirty="0" err="1" smtClean="0"/>
              <a:t>entrar</a:t>
            </a:r>
            <a:r>
              <a:rPr lang="en-US" dirty="0" smtClean="0"/>
              <a:t> al </a:t>
            </a:r>
            <a:r>
              <a:rPr lang="en-US" dirty="0" err="1" smtClean="0"/>
              <a:t>servicio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77" y="1022465"/>
            <a:ext cx="7272091" cy="53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57446" y="407324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Entrar</a:t>
            </a:r>
            <a:r>
              <a:rPr lang="en-US" dirty="0" smtClean="0"/>
              <a:t> a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1255222"/>
            <a:ext cx="10678292" cy="4842024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7930341" y="2909455"/>
            <a:ext cx="980903" cy="41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78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15635" y="357447"/>
            <a:ext cx="67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</a:t>
            </a:r>
            <a:r>
              <a:rPr lang="en-US" dirty="0" err="1" smtClean="0"/>
              <a:t>indicando</a:t>
            </a:r>
            <a:r>
              <a:rPr lang="en-US" dirty="0" smtClean="0"/>
              <a:t> un </a:t>
            </a:r>
            <a:r>
              <a:rPr lang="en-US" dirty="0" err="1" smtClean="0"/>
              <a:t>nombre</a:t>
            </a:r>
            <a:r>
              <a:rPr lang="en-US" dirty="0" smtClean="0"/>
              <a:t> y una clave de </a:t>
            </a:r>
            <a:r>
              <a:rPr lang="en-US" dirty="0" err="1" smtClean="0"/>
              <a:t>partici</a:t>
            </a:r>
            <a:r>
              <a:rPr lang="es-CO" dirty="0" smtClean="0"/>
              <a:t>ón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35" y="1030777"/>
            <a:ext cx="7179894" cy="5349231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H="1" flipV="1">
            <a:off x="5960226" y="3333404"/>
            <a:ext cx="822959" cy="16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 flipV="1">
            <a:off x="5843848" y="4921135"/>
            <a:ext cx="1313410" cy="124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783185" y="3350029"/>
            <a:ext cx="374073" cy="1695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7157258" y="5045825"/>
            <a:ext cx="116378" cy="13341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15635" y="357447"/>
            <a:ext cx="67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.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9" y="1267755"/>
            <a:ext cx="6110342" cy="5257736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7556269" y="1267755"/>
            <a:ext cx="540327" cy="5099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7656022" y="6367549"/>
            <a:ext cx="4405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15635" y="357447"/>
            <a:ext cx="67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Entrar</a:t>
            </a:r>
            <a:r>
              <a:rPr lang="en-US" dirty="0" smtClean="0"/>
              <a:t> a la </a:t>
            </a:r>
            <a:r>
              <a:rPr lang="en-US" dirty="0" err="1" smtClean="0"/>
              <a:t>tabla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0" y="2482597"/>
            <a:ext cx="11152909" cy="2417276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1604356" y="4414058"/>
            <a:ext cx="83128" cy="382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6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74072" y="415637"/>
            <a:ext cx="67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Copiar</a:t>
            </a:r>
            <a:r>
              <a:rPr lang="en-US" dirty="0" smtClean="0"/>
              <a:t> el ARN de la </a:t>
            </a:r>
            <a:r>
              <a:rPr lang="en-US" dirty="0" err="1" smtClean="0"/>
              <a:t>tabla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1346662"/>
            <a:ext cx="9759368" cy="5170964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7888778" y="4297681"/>
            <a:ext cx="714895" cy="340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5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39" y="290945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Buscar</a:t>
            </a:r>
            <a:r>
              <a:rPr lang="en-US" dirty="0" smtClean="0"/>
              <a:t> IAM y/o </a:t>
            </a:r>
            <a:r>
              <a:rPr lang="en-US" dirty="0" err="1" smtClean="0"/>
              <a:t>entrar</a:t>
            </a:r>
            <a:r>
              <a:rPr lang="en-US" dirty="0" smtClean="0"/>
              <a:t> al </a:t>
            </a:r>
            <a:r>
              <a:rPr lang="en-US" dirty="0" err="1" smtClean="0"/>
              <a:t>servicio</a:t>
            </a:r>
            <a:r>
              <a:rPr lang="en-US" dirty="0" smtClean="0"/>
              <a:t> 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83" y="751718"/>
            <a:ext cx="8143085" cy="57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57446" y="407324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Entrar</a:t>
            </a:r>
            <a:r>
              <a:rPr lang="en-US" dirty="0" smtClean="0"/>
              <a:t> a la </a:t>
            </a:r>
            <a:r>
              <a:rPr lang="en-US" dirty="0" err="1" smtClean="0"/>
              <a:t>secci</a:t>
            </a:r>
            <a:r>
              <a:rPr lang="es-CO" dirty="0" smtClean="0"/>
              <a:t>ón de políticas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6" y="1238595"/>
            <a:ext cx="10956342" cy="4918941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>
            <a:off x="897774" y="2701636"/>
            <a:ext cx="764771" cy="66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57446" y="407324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Entrar</a:t>
            </a:r>
            <a:r>
              <a:rPr lang="en-US" dirty="0" smtClean="0"/>
              <a:t> a </a:t>
            </a:r>
            <a:r>
              <a:rPr lang="en-US" dirty="0" err="1" smtClean="0"/>
              <a:t>crear</a:t>
            </a:r>
            <a:r>
              <a:rPr lang="en-US" dirty="0" smtClean="0"/>
              <a:t> pol</a:t>
            </a:r>
            <a:r>
              <a:rPr lang="es-CO" dirty="0" smtClean="0"/>
              <a:t>í</a:t>
            </a:r>
            <a:r>
              <a:rPr lang="en-US" dirty="0" err="1" smtClean="0"/>
              <a:t>tica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9" y="1471352"/>
            <a:ext cx="10298238" cy="46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3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7199" y="332509"/>
            <a:ext cx="7572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Confifurar</a:t>
            </a:r>
            <a:r>
              <a:rPr lang="en-US" dirty="0" smtClean="0"/>
              <a:t> pol</a:t>
            </a:r>
            <a:r>
              <a:rPr lang="es-CO" dirty="0" smtClean="0"/>
              <a:t>í</a:t>
            </a:r>
            <a:r>
              <a:rPr lang="en-US" dirty="0" err="1" smtClean="0"/>
              <a:t>tica</a:t>
            </a:r>
            <a:r>
              <a:rPr lang="en-US" dirty="0" smtClean="0"/>
              <a:t> con </a:t>
            </a:r>
            <a:r>
              <a:rPr lang="en-US" dirty="0" err="1" smtClean="0"/>
              <a:t>Servicio</a:t>
            </a:r>
            <a:r>
              <a:rPr lang="en-US" dirty="0" smtClean="0"/>
              <a:t>: DynamoDB, </a:t>
            </a:r>
            <a:r>
              <a:rPr lang="en-US" dirty="0" err="1" smtClean="0"/>
              <a:t>Acciones</a:t>
            </a:r>
            <a:r>
              <a:rPr lang="en-US" dirty="0" smtClean="0"/>
              <a:t>: </a:t>
            </a:r>
            <a:r>
              <a:rPr lang="en-US" dirty="0" err="1" smtClean="0"/>
              <a:t>Escritura</a:t>
            </a:r>
            <a:r>
              <a:rPr lang="en-US" dirty="0" smtClean="0"/>
              <a:t> – </a:t>
            </a:r>
            <a:r>
              <a:rPr lang="en-US" dirty="0" err="1" smtClean="0"/>
              <a:t>PutItem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71352"/>
            <a:ext cx="7016781" cy="451381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3757352" y="4380806"/>
            <a:ext cx="0" cy="1745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V="1">
            <a:off x="3757352" y="4239491"/>
            <a:ext cx="4056612" cy="315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777" y="1961804"/>
            <a:ext cx="3611099" cy="3148446"/>
          </a:xfrm>
          <a:prstGeom prst="rect">
            <a:avLst/>
          </a:prstGeom>
        </p:spPr>
      </p:pic>
      <p:cxnSp>
        <p:nvCxnSpPr>
          <p:cNvPr id="16" name="Conector recto de flecha 15"/>
          <p:cNvCxnSpPr/>
          <p:nvPr/>
        </p:nvCxnSpPr>
        <p:spPr>
          <a:xfrm flipH="1">
            <a:off x="11371813" y="1825414"/>
            <a:ext cx="558860" cy="1258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10492572" y="1315473"/>
            <a:ext cx="143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Pegar</a:t>
            </a:r>
            <a:r>
              <a:rPr lang="en-US" dirty="0" smtClean="0"/>
              <a:t> ARN </a:t>
            </a:r>
            <a:r>
              <a:rPr lang="en-US" dirty="0" err="1" smtClean="0"/>
              <a:t>copiada</a:t>
            </a:r>
            <a:endParaRPr lang="es-CO" dirty="0"/>
          </a:p>
        </p:txBody>
      </p:sp>
      <p:cxnSp>
        <p:nvCxnSpPr>
          <p:cNvPr id="22" name="Conector recto 21"/>
          <p:cNvCxnSpPr/>
          <p:nvPr/>
        </p:nvCxnSpPr>
        <p:spPr>
          <a:xfrm>
            <a:off x="11930673" y="1825414"/>
            <a:ext cx="0" cy="313728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11371813" y="4904509"/>
            <a:ext cx="558860" cy="74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H="1">
            <a:off x="7107382" y="5178829"/>
            <a:ext cx="1113905" cy="523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24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194560" y="972590"/>
            <a:ext cx="72902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dirty="0" smtClean="0">
                <a:latin typeface="Agency FB" panose="020B0503020202020204" pitchFamily="34" charset="0"/>
              </a:rPr>
              <a:t>Esta</a:t>
            </a:r>
            <a:r>
              <a:rPr lang="en-US" sz="3600" dirty="0" smtClean="0">
                <a:latin typeface="Agency FB" panose="020B0503020202020204" pitchFamily="34" charset="0"/>
              </a:rPr>
              <a:t> presentaci</a:t>
            </a:r>
            <a:r>
              <a:rPr lang="es-CO" sz="3600" dirty="0" smtClean="0">
                <a:latin typeface="Agency FB" panose="020B0503020202020204" pitchFamily="34" charset="0"/>
              </a:rPr>
              <a:t>ó</a:t>
            </a:r>
            <a:r>
              <a:rPr lang="en-US" sz="3600" dirty="0" smtClean="0">
                <a:latin typeface="Agency FB" panose="020B0503020202020204" pitchFamily="34" charset="0"/>
              </a:rPr>
              <a:t>n tiene como objetivo mostrar la creaci</a:t>
            </a:r>
            <a:r>
              <a:rPr lang="es-CO" sz="3600" dirty="0" smtClean="0">
                <a:latin typeface="Agency FB" panose="020B0503020202020204" pitchFamily="34" charset="0"/>
              </a:rPr>
              <a:t>ón de un S3, un lambda y una tabla en DynamoDB, haciendo que el S3 active el lambda con la subida de un objeto y ésta misma añada dicho objeto a la </a:t>
            </a:r>
            <a:r>
              <a:rPr lang="es-CO" sz="4000" dirty="0" smtClean="0">
                <a:latin typeface="Agency FB" panose="020B0503020202020204" pitchFamily="34" charset="0"/>
              </a:rPr>
              <a:t>tabla</a:t>
            </a:r>
            <a:r>
              <a:rPr lang="es-CO" sz="3600" dirty="0" smtClean="0">
                <a:latin typeface="Agency FB" panose="020B0503020202020204" pitchFamily="34" charset="0"/>
              </a:rPr>
              <a:t> de DynamoDB.</a:t>
            </a:r>
          </a:p>
          <a:p>
            <a:pPr algn="just"/>
            <a:r>
              <a:rPr lang="en-US" sz="3600" dirty="0" smtClean="0">
                <a:latin typeface="Agency FB" panose="020B0503020202020204" pitchFamily="34" charset="0"/>
              </a:rPr>
              <a:t>Su estructura ser</a:t>
            </a:r>
            <a:r>
              <a:rPr lang="es-CO" sz="3600" dirty="0" smtClean="0">
                <a:latin typeface="Agency FB" panose="020B0503020202020204" pitchFamily="34" charset="0"/>
              </a:rPr>
              <a:t>á secuencial, cada diapositiva será un paso inmediatamente después de lo indicado en la anterior diapositiva a excepción de la primera.</a:t>
            </a:r>
            <a:endParaRPr lang="es-CO" sz="3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80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7199" y="332509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Darle</a:t>
            </a:r>
            <a:r>
              <a:rPr lang="en-US" dirty="0" smtClean="0"/>
              <a:t> a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no se </a:t>
            </a:r>
            <a:r>
              <a:rPr lang="en-US" dirty="0" err="1" smtClean="0"/>
              <a:t>desean</a:t>
            </a:r>
            <a:r>
              <a:rPr lang="en-US" dirty="0" smtClean="0"/>
              <a:t> </a:t>
            </a:r>
            <a:r>
              <a:rPr lang="en-US" dirty="0" err="1" smtClean="0"/>
              <a:t>poner</a:t>
            </a:r>
            <a:r>
              <a:rPr lang="en-US" dirty="0" smtClean="0"/>
              <a:t> </a:t>
            </a:r>
            <a:r>
              <a:rPr lang="en-US" dirty="0" err="1" smtClean="0"/>
              <a:t>etuiquetas</a:t>
            </a:r>
            <a:r>
              <a:rPr lang="en-US" dirty="0" smtClean="0"/>
              <a:t>.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316" y="1011377"/>
            <a:ext cx="7915582" cy="5347860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9476509" y="5453149"/>
            <a:ext cx="8313" cy="590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51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7199" y="332509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Indicar</a:t>
            </a:r>
            <a:r>
              <a:rPr lang="en-US" dirty="0" smtClean="0"/>
              <a:t> un </a:t>
            </a:r>
            <a:r>
              <a:rPr lang="en-US" dirty="0" err="1" smtClean="0"/>
              <a:t>nombre</a:t>
            </a:r>
            <a:r>
              <a:rPr lang="en-US" dirty="0" smtClean="0"/>
              <a:t> y </a:t>
            </a:r>
            <a:r>
              <a:rPr lang="en-US" dirty="0" err="1" smtClean="0"/>
              <a:t>crear</a:t>
            </a:r>
            <a:r>
              <a:rPr lang="en-US" dirty="0" smtClean="0"/>
              <a:t> la </a:t>
            </a:r>
            <a:r>
              <a:rPr lang="en-US" dirty="0" err="1" smtClean="0"/>
              <a:t>política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81" y="1180407"/>
            <a:ext cx="7638416" cy="5156839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 flipV="1">
            <a:off x="6450676" y="2136371"/>
            <a:ext cx="2809702" cy="3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8788314" y="5660967"/>
            <a:ext cx="673331" cy="34913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9260378" y="2169622"/>
            <a:ext cx="0" cy="3840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94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7199" y="332509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Entrar</a:t>
            </a:r>
            <a:r>
              <a:rPr lang="en-US" dirty="0" smtClean="0"/>
              <a:t> a la </a:t>
            </a:r>
            <a:r>
              <a:rPr lang="en-US" dirty="0" err="1" smtClean="0"/>
              <a:t>secci</a:t>
            </a:r>
            <a:r>
              <a:rPr lang="es-CO" dirty="0" smtClean="0"/>
              <a:t>ón </a:t>
            </a:r>
            <a:r>
              <a:rPr lang="en-US" dirty="0" smtClean="0"/>
              <a:t>roles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95" y="1413163"/>
            <a:ext cx="10128024" cy="4547061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H="1" flipV="1">
            <a:off x="1263535" y="2668385"/>
            <a:ext cx="1753985" cy="182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1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7199" y="332509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Entrar</a:t>
            </a:r>
            <a:r>
              <a:rPr lang="en-US" dirty="0" smtClean="0"/>
              <a:t> a la </a:t>
            </a:r>
            <a:r>
              <a:rPr lang="en-US" dirty="0" err="1" smtClean="0"/>
              <a:t>secci</a:t>
            </a:r>
            <a:r>
              <a:rPr lang="es-CO" dirty="0" smtClean="0"/>
              <a:t>ón </a:t>
            </a:r>
            <a:r>
              <a:rPr lang="en-US" dirty="0" smtClean="0"/>
              <a:t>roles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62" y="1541970"/>
            <a:ext cx="10311802" cy="503237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071215" y="1874000"/>
            <a:ext cx="307571" cy="2660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/>
          <p:cNvCxnSpPr/>
          <p:nvPr/>
        </p:nvCxnSpPr>
        <p:spPr>
          <a:xfrm flipV="1">
            <a:off x="9436894" y="2085976"/>
            <a:ext cx="1147762" cy="2380"/>
          </a:xfrm>
          <a:prstGeom prst="line">
            <a:avLst/>
          </a:prstGeom>
          <a:ln w="3175"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endCxn id="4" idx="2"/>
          </p:cNvCxnSpPr>
          <p:nvPr/>
        </p:nvCxnSpPr>
        <p:spPr>
          <a:xfrm>
            <a:off x="10225000" y="1874000"/>
            <a:ext cx="1" cy="266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7199" y="332509"/>
            <a:ext cx="95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Seleccionar</a:t>
            </a:r>
            <a:r>
              <a:rPr lang="en-US" dirty="0" smtClean="0"/>
              <a:t> </a:t>
            </a:r>
            <a:r>
              <a:rPr lang="en-US" dirty="0" err="1" smtClean="0"/>
              <a:t>servicio</a:t>
            </a:r>
            <a:r>
              <a:rPr lang="en-US" dirty="0" smtClean="0"/>
              <a:t> de AWS y </a:t>
            </a:r>
            <a:r>
              <a:rPr lang="en-US" dirty="0" err="1" smtClean="0"/>
              <a:t>elegir</a:t>
            </a:r>
            <a:r>
              <a:rPr lang="en-US" dirty="0" smtClean="0"/>
              <a:t> Lambda como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, </a:t>
            </a:r>
            <a:r>
              <a:rPr lang="en-US" dirty="0" err="1" smtClean="0"/>
              <a:t>oprimir</a:t>
            </a:r>
            <a:r>
              <a:rPr lang="en-US" dirty="0" smtClean="0"/>
              <a:t> </a:t>
            </a:r>
            <a:r>
              <a:rPr lang="en-US" dirty="0" err="1" smtClean="0"/>
              <a:t>siguiente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2" y="1328444"/>
            <a:ext cx="10888595" cy="4201111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1080655" y="2784764"/>
            <a:ext cx="581890" cy="16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072342" y="2793076"/>
            <a:ext cx="24938" cy="2310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097280" y="5104015"/>
            <a:ext cx="6317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7199" y="332509"/>
            <a:ext cx="1032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Buscar la política creada anteriormente y marcarla, después dar </a:t>
            </a:r>
            <a:r>
              <a:rPr lang="es-CO" dirty="0" err="1" smtClean="0"/>
              <a:t>click</a:t>
            </a:r>
            <a:r>
              <a:rPr lang="es-CO" dirty="0" smtClean="0"/>
              <a:t> en siguiente, omitir el paso 3 si no es necesario.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66" y="1728550"/>
            <a:ext cx="9793067" cy="340090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 flipV="1">
            <a:off x="1654233" y="4655127"/>
            <a:ext cx="8312" cy="474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1662545" y="5054138"/>
            <a:ext cx="9268691" cy="75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70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7199" y="332509"/>
            <a:ext cx="1032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Definir un nombre y crear el rol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16" y="898980"/>
            <a:ext cx="7520995" cy="5601574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>
            <a:off x="6977149" y="1889760"/>
            <a:ext cx="20532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8628611" y="1889760"/>
            <a:ext cx="401782" cy="4269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8129847" y="5735782"/>
            <a:ext cx="423949" cy="50707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88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50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Buscar Lambda y</a:t>
            </a:r>
            <a:r>
              <a:rPr lang="en-US" dirty="0" smtClean="0"/>
              <a:t>/</a:t>
            </a:r>
            <a:r>
              <a:rPr lang="es-CO" dirty="0" smtClean="0"/>
              <a:t>o entrar en el servicio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04" y="856211"/>
            <a:ext cx="7247539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7199" y="523702"/>
            <a:ext cx="977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Entrar a la función Lambda en la que se está trabajando y acceder a configuración.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1" y="2069869"/>
            <a:ext cx="10454388" cy="30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2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50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Entrar en configuración general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8" y="1288471"/>
            <a:ext cx="11087643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7" y="1498572"/>
            <a:ext cx="10232967" cy="482335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48640" y="290945"/>
            <a:ext cx="373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Buscar S3 y/o entrar al servicio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47111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50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Editar configuración general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536626"/>
            <a:ext cx="10914611" cy="417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1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50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Selecciona el rol creado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39" y="943901"/>
            <a:ext cx="6954954" cy="55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50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Selecciona el rol creado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39" y="943901"/>
            <a:ext cx="6954954" cy="5581589"/>
          </a:xfrm>
          <a:prstGeom prst="rect">
            <a:avLst/>
          </a:prstGeom>
        </p:spPr>
      </p:pic>
      <p:cxnSp>
        <p:nvCxnSpPr>
          <p:cNvPr id="4" name="Conector recto de flecha 3"/>
          <p:cNvCxnSpPr/>
          <p:nvPr/>
        </p:nvCxnSpPr>
        <p:spPr>
          <a:xfrm flipH="1">
            <a:off x="8628611" y="5843847"/>
            <a:ext cx="266007" cy="232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2485505" y="4621876"/>
            <a:ext cx="0" cy="91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H="1">
            <a:off x="2485505" y="5311833"/>
            <a:ext cx="4330932" cy="166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 flipV="1">
            <a:off x="6816437" y="5311833"/>
            <a:ext cx="2078182" cy="5320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31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50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Codificar y guardar (</a:t>
            </a:r>
            <a:r>
              <a:rPr lang="es-CO" dirty="0" err="1" smtClean="0"/>
              <a:t>deploy</a:t>
            </a:r>
            <a:r>
              <a:rPr lang="es-CO" dirty="0" smtClean="0"/>
              <a:t>) cambios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2" y="1629295"/>
            <a:ext cx="10542196" cy="432634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14625" y="2927350"/>
            <a:ext cx="498475" cy="6826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2601911" y="2857792"/>
            <a:ext cx="71120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" dirty="0" smtClean="0">
                <a:solidFill>
                  <a:schemeClr val="bg1"/>
                </a:solidFill>
              </a:rPr>
              <a:t>lambda_handler</a:t>
            </a:r>
            <a:endParaRPr lang="es-CO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50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Codificar y guardar (</a:t>
            </a:r>
            <a:r>
              <a:rPr lang="es-CO" dirty="0" err="1" smtClean="0"/>
              <a:t>deploy</a:t>
            </a:r>
            <a:r>
              <a:rPr lang="es-CO" dirty="0" smtClean="0"/>
              <a:t>) cambios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2" y="1629295"/>
            <a:ext cx="10542196" cy="432634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14625" y="2927350"/>
            <a:ext cx="498475" cy="6826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2601911" y="2857792"/>
            <a:ext cx="71120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" dirty="0" smtClean="0">
                <a:solidFill>
                  <a:schemeClr val="bg1"/>
                </a:solidFill>
              </a:rPr>
              <a:t>lambda_handler</a:t>
            </a:r>
            <a:endParaRPr lang="es-CO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6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373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Entrar al </a:t>
            </a:r>
            <a:r>
              <a:rPr lang="es-CO" dirty="0" err="1" smtClean="0"/>
              <a:t>bucket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2" y="2427681"/>
            <a:ext cx="11471168" cy="17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98763" y="290945"/>
            <a:ext cx="373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Seleccionar cargar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4" y="1795550"/>
            <a:ext cx="11795062" cy="29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6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98763" y="290945"/>
            <a:ext cx="373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Agregar</a:t>
            </a:r>
            <a:r>
              <a:rPr lang="en-US" dirty="0" smtClean="0"/>
              <a:t> </a:t>
            </a:r>
            <a:r>
              <a:rPr lang="en-US" dirty="0" err="1" smtClean="0"/>
              <a:t>archivo</a:t>
            </a:r>
            <a:r>
              <a:rPr lang="en-US" dirty="0" smtClean="0"/>
              <a:t>(s)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87" y="1156274"/>
            <a:ext cx="6074090" cy="521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5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98763" y="290945"/>
            <a:ext cx="373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Cargar</a:t>
            </a:r>
            <a:r>
              <a:rPr lang="en-US" dirty="0" smtClean="0"/>
              <a:t> </a:t>
            </a:r>
            <a:r>
              <a:rPr lang="en-US" dirty="0" err="1" smtClean="0"/>
              <a:t>archivo</a:t>
            </a:r>
            <a:r>
              <a:rPr lang="en-US" dirty="0" smtClean="0"/>
              <a:t>(s)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78" y="1039090"/>
            <a:ext cx="7041355" cy="53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3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98763" y="290945"/>
            <a:ext cx="373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subida</a:t>
            </a:r>
            <a:r>
              <a:rPr lang="en-US" dirty="0" smtClean="0"/>
              <a:t> de </a:t>
            </a:r>
            <a:r>
              <a:rPr lang="en-US" dirty="0" err="1" smtClean="0"/>
              <a:t>archivos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0" y="1978085"/>
            <a:ext cx="11463252" cy="26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548640" y="290945"/>
            <a:ext cx="373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Entrar</a:t>
            </a:r>
            <a:r>
              <a:rPr lang="en-US" dirty="0" smtClean="0"/>
              <a:t> a </a:t>
            </a:r>
            <a:r>
              <a:rPr lang="en-US" dirty="0" err="1" smtClean="0"/>
              <a:t>crear</a:t>
            </a:r>
            <a:r>
              <a:rPr lang="en-US" dirty="0" smtClean="0"/>
              <a:t> bucket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2338876"/>
            <a:ext cx="11238807" cy="2146134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9800705" y="3632662"/>
            <a:ext cx="964277" cy="324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78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57446" y="407324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Buscar</a:t>
            </a:r>
            <a:r>
              <a:rPr lang="en-US" dirty="0" smtClean="0"/>
              <a:t> DynamoDB y/o </a:t>
            </a:r>
            <a:r>
              <a:rPr lang="en-US" dirty="0" err="1" smtClean="0"/>
              <a:t>entrar</a:t>
            </a:r>
            <a:r>
              <a:rPr lang="en-US" dirty="0" smtClean="0"/>
              <a:t> al </a:t>
            </a:r>
            <a:r>
              <a:rPr lang="en-US" dirty="0" err="1" smtClean="0"/>
              <a:t>servicio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77" y="1022465"/>
            <a:ext cx="7272091" cy="53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0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57446" y="407324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Entrar</a:t>
            </a:r>
            <a:r>
              <a:rPr lang="en-US" dirty="0" smtClean="0"/>
              <a:t> a </a:t>
            </a:r>
            <a:r>
              <a:rPr lang="en-US" dirty="0" err="1" smtClean="0"/>
              <a:t>tablas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6" y="1163780"/>
            <a:ext cx="10087010" cy="4572001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 flipV="1">
            <a:off x="1313411" y="1828800"/>
            <a:ext cx="872836" cy="33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2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15635" y="357447"/>
            <a:ext cx="67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Entrar</a:t>
            </a:r>
            <a:r>
              <a:rPr lang="en-US" dirty="0" smtClean="0"/>
              <a:t> a la </a:t>
            </a:r>
            <a:r>
              <a:rPr lang="en-US" dirty="0" err="1" smtClean="0"/>
              <a:t>tabla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0" y="2482597"/>
            <a:ext cx="11152909" cy="2417276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1604356" y="4414058"/>
            <a:ext cx="83128" cy="382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65265" y="465512"/>
            <a:ext cx="67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Entrar</a:t>
            </a:r>
            <a:r>
              <a:rPr lang="en-US" dirty="0" smtClean="0"/>
              <a:t> a </a:t>
            </a:r>
            <a:r>
              <a:rPr lang="en-US" dirty="0" err="1" smtClean="0"/>
              <a:t>ver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5" y="1263535"/>
            <a:ext cx="10486883" cy="4814484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V="1">
            <a:off x="10349345" y="1895302"/>
            <a:ext cx="8313" cy="490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6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57446" y="407324"/>
            <a:ext cx="906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Observar</a:t>
            </a:r>
            <a:r>
              <a:rPr lang="en-US" dirty="0" smtClean="0"/>
              <a:t> que el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subido</a:t>
            </a:r>
            <a:r>
              <a:rPr lang="en-US" dirty="0" smtClean="0"/>
              <a:t> al S3 ha </a:t>
            </a:r>
            <a:r>
              <a:rPr lang="en-US" dirty="0" err="1" smtClean="0"/>
              <a:t>sido</a:t>
            </a:r>
            <a:r>
              <a:rPr lang="en-US" dirty="0" smtClean="0"/>
              <a:t> </a:t>
            </a:r>
            <a:r>
              <a:rPr lang="en-US" dirty="0" err="1" smtClean="0"/>
              <a:t>cargado</a:t>
            </a:r>
            <a:r>
              <a:rPr lang="en-US" dirty="0" smtClean="0"/>
              <a:t> a la table de DynamoDB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4" y="1238596"/>
            <a:ext cx="9792394" cy="51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1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485503" y="2543695"/>
            <a:ext cx="6808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Gracias</a:t>
            </a:r>
            <a:endParaRPr lang="es-CO" sz="9600" dirty="0"/>
          </a:p>
        </p:txBody>
      </p:sp>
    </p:spTree>
    <p:extLst>
      <p:ext uri="{BB962C8B-B14F-4D97-AF65-F5344CB8AC3E}">
        <p14:creationId xmlns:p14="http://schemas.microsoft.com/office/powerpoint/2010/main" val="26731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50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Crear Bucket con nombre único y público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9" y="1191316"/>
            <a:ext cx="9385071" cy="52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2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50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Buscar Lambda y</a:t>
            </a:r>
            <a:r>
              <a:rPr lang="en-US" dirty="0" smtClean="0"/>
              <a:t>/</a:t>
            </a:r>
            <a:r>
              <a:rPr lang="es-CO" dirty="0" smtClean="0"/>
              <a:t>o entrar en el servicio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04" y="856211"/>
            <a:ext cx="7247539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8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50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Crear</a:t>
            </a:r>
            <a:r>
              <a:rPr lang="en-US" dirty="0" smtClean="0"/>
              <a:t> la f</a:t>
            </a:r>
            <a:r>
              <a:rPr lang="es-CO" dirty="0" smtClean="0"/>
              <a:t>unción Lambda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89" y="1172093"/>
            <a:ext cx="9236364" cy="5195455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>
            <a:off x="7980218" y="3591098"/>
            <a:ext cx="532015" cy="133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>
            <a:off x="8019010" y="4188227"/>
            <a:ext cx="532015" cy="133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9634451" y="5137265"/>
            <a:ext cx="8314" cy="37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8512233" y="3591098"/>
            <a:ext cx="38792" cy="5971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8551025" y="4188227"/>
            <a:ext cx="1083426" cy="9490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4450082" y="3277985"/>
            <a:ext cx="4062151" cy="3131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 flipV="1">
            <a:off x="3549535" y="2801389"/>
            <a:ext cx="900547" cy="476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81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40" y="290945"/>
            <a:ext cx="50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Entrar</a:t>
            </a:r>
            <a:r>
              <a:rPr lang="en-US" dirty="0" smtClean="0"/>
              <a:t> a </a:t>
            </a:r>
            <a:r>
              <a:rPr lang="en-US" dirty="0" err="1" smtClean="0"/>
              <a:t>agregar</a:t>
            </a:r>
            <a:r>
              <a:rPr lang="en-US" dirty="0" smtClean="0"/>
              <a:t> un </a:t>
            </a:r>
            <a:r>
              <a:rPr lang="en-US" dirty="0" err="1" smtClean="0"/>
              <a:t>desencadenador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7" y="2236124"/>
            <a:ext cx="11336133" cy="2616549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 flipV="1">
            <a:off x="2601884" y="4572000"/>
            <a:ext cx="1280160" cy="8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706582" y="3948544"/>
            <a:ext cx="3416531" cy="457201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634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48639" y="290945"/>
            <a:ext cx="7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Seleccionar</a:t>
            </a:r>
            <a:r>
              <a:rPr lang="en-US" dirty="0" smtClean="0"/>
              <a:t> un </a:t>
            </a:r>
            <a:r>
              <a:rPr lang="en-US" dirty="0" err="1" smtClean="0"/>
              <a:t>desencadenador</a:t>
            </a:r>
            <a:r>
              <a:rPr lang="en-US" dirty="0" smtClean="0"/>
              <a:t> S3, </a:t>
            </a:r>
            <a:r>
              <a:rPr lang="en-US" dirty="0" err="1" smtClean="0"/>
              <a:t>eligiendo</a:t>
            </a:r>
            <a:r>
              <a:rPr lang="en-US" dirty="0" smtClean="0"/>
              <a:t> el bucket </a:t>
            </a:r>
            <a:r>
              <a:rPr lang="en-US" dirty="0" err="1" smtClean="0"/>
              <a:t>deseado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1" y="814647"/>
            <a:ext cx="10374285" cy="5835535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 flipV="1">
            <a:off x="5361712" y="2227812"/>
            <a:ext cx="545866" cy="16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 flipV="1">
            <a:off x="4239491" y="2876205"/>
            <a:ext cx="1803862" cy="224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H="1">
            <a:off x="5497484" y="6284422"/>
            <a:ext cx="820189" cy="11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5907578" y="2236124"/>
            <a:ext cx="135775" cy="8645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6043353" y="3100647"/>
            <a:ext cx="274320" cy="31948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0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</TotalTime>
  <Words>387</Words>
  <Application>Microsoft Office PowerPoint</Application>
  <PresentationFormat>Panorámica</PresentationFormat>
  <Paragraphs>54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Agency FB</vt:lpstr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Dixguel03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Alejo Giraldo</dc:creator>
  <cp:lastModifiedBy>Alejo Giraldo</cp:lastModifiedBy>
  <cp:revision>13</cp:revision>
  <dcterms:created xsi:type="dcterms:W3CDTF">2021-08-28T01:28:55Z</dcterms:created>
  <dcterms:modified xsi:type="dcterms:W3CDTF">2021-08-28T02:56:00Z</dcterms:modified>
</cp:coreProperties>
</file>